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26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16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33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9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23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26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02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84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861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9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002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1119B-C301-494F-B29A-76DE13F87A05}" type="datetimeFigureOut">
              <a:rPr lang="hu-HU" smtClean="0"/>
              <a:t>2019. 05. 31.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07AE-5873-461E-9FF7-2E3C0C7B12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384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35" y="1012609"/>
            <a:ext cx="3894371" cy="540294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911" y="1012609"/>
            <a:ext cx="3921161" cy="54241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072" y="1012609"/>
            <a:ext cx="3946627" cy="53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makovsky.zsolt@gmail.com</dc:creator>
  <cp:lastModifiedBy>makovsky.zsolt@gmail.com</cp:lastModifiedBy>
  <cp:revision>1</cp:revision>
  <dcterms:created xsi:type="dcterms:W3CDTF">2019-05-31T06:24:07Z</dcterms:created>
  <dcterms:modified xsi:type="dcterms:W3CDTF">2019-05-31T06:24:43Z</dcterms:modified>
</cp:coreProperties>
</file>